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Gelasio Semi Bold"/>
      <p:regular r:id="rId12"/>
    </p:embeddedFont>
    <p:embeddedFont>
      <p:font typeface="Gelasio Semi Bold"/>
      <p:regular r:id="rId13"/>
    </p:embeddedFont>
    <p:embeddedFont>
      <p:font typeface="Gelasio Semi Bold"/>
      <p:regular r:id="rId14"/>
    </p:embeddedFont>
    <p:embeddedFont>
      <p:font typeface="Gelasio Semi Bold"/>
      <p:regular r:id="rId15"/>
    </p:embeddedFont>
    <p:embeddedFont>
      <p:font typeface="Gelasio"/>
      <p:regular r:id="rId16"/>
    </p:embeddedFon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689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Sentiment Analysis of Tweets with PySpark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2662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Leveraging TF-IDF and Logistic Regression for Scalable Insights</a:t>
            </a: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38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Introduction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2619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Unlocking the Emotion Behind Text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376976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Sentiment analysis is a computational approach to identifying and categorizing opinions expressed in a piece of text, especially in customer reviews and social media. This presentation explores a practical application using PySpark to analyze a dataset of tweets labeled as either positive or negative, providing insights into public opinion at scale.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26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673781"/>
            <a:ext cx="102610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Preprocessing Raw Data for Analysis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2722721"/>
            <a:ext cx="6407944" cy="2093714"/>
          </a:xfrm>
          <a:prstGeom prst="roundRect">
            <a:avLst>
              <a:gd name="adj" fmla="val 1625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272272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6" name="Text 4"/>
          <p:cNvSpPr/>
          <p:nvPr/>
        </p:nvSpPr>
        <p:spPr>
          <a:xfrm>
            <a:off x="1173004" y="2980015"/>
            <a:ext cx="38057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1. Data Loading &amp; Selection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73004" y="3470434"/>
            <a:ext cx="57714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Tweets are loaded from a CSV, focusing on the 'text' and 'sentiment' columns for relevant data extraction.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722721"/>
            <a:ext cx="6408063" cy="2093714"/>
          </a:xfrm>
          <a:prstGeom prst="roundRect">
            <a:avLst>
              <a:gd name="adj" fmla="val 1625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28548" y="272272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0" name="Text 8"/>
          <p:cNvSpPr/>
          <p:nvPr/>
        </p:nvSpPr>
        <p:spPr>
          <a:xfrm>
            <a:off x="7807762" y="29800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2. Label Conversion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807762" y="3470434"/>
            <a:ext cx="577155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Converting categorical sentiment labels ('positive', 'negative') into numerical format (1, 0) for machine learning compatibility.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043249"/>
            <a:ext cx="6407944" cy="2093714"/>
          </a:xfrm>
          <a:prstGeom prst="roundRect">
            <a:avLst>
              <a:gd name="adj" fmla="val 1625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93790" y="5043249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4" name="Text 12"/>
          <p:cNvSpPr/>
          <p:nvPr/>
        </p:nvSpPr>
        <p:spPr>
          <a:xfrm>
            <a:off x="1173004" y="53005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3. Tokenization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73004" y="5790962"/>
            <a:ext cx="57714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Breaking down tweet text into individual words (tokens) to prepare for feature extraction.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043249"/>
            <a:ext cx="6408063" cy="2093714"/>
          </a:xfrm>
          <a:prstGeom prst="roundRect">
            <a:avLst>
              <a:gd name="adj" fmla="val 1625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428548" y="5043249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8" name="Text 16"/>
          <p:cNvSpPr/>
          <p:nvPr/>
        </p:nvSpPr>
        <p:spPr>
          <a:xfrm>
            <a:off x="7807762" y="5300543"/>
            <a:ext cx="29931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4. Stopword Removal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807762" y="5790962"/>
            <a:ext cx="577155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Eliminating common words (e.g., 'the', 'is') that add little value to sentiment prediction, reducing noise and improving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2458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Implementation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777954" y="1182053"/>
            <a:ext cx="11047690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 Engineering and Model Pipeline</a:t>
            </a:r>
            <a:endParaRPr lang="en-US" sz="4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954" y="2210157"/>
            <a:ext cx="6537246" cy="8891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00244" y="3321606"/>
            <a:ext cx="2926199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TF (Term Frequency)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0244" y="3802261"/>
            <a:ext cx="6092666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Calculates how often a word appears in a document, creating a vector representation for each tweet.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210157"/>
            <a:ext cx="6537246" cy="88915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37490" y="3321606"/>
            <a:ext cx="4865013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IDF (Inverse Document Frequency)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7537490" y="3802261"/>
            <a:ext cx="6092666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Weights down common words and scales up rare words, highlighting their importance across the dataset.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54" y="4735830"/>
            <a:ext cx="6537246" cy="88915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00244" y="5847278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Logistic Regression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1000244" y="6327934"/>
            <a:ext cx="6092666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classification algorithm applied to the TF-IDF features to predict the sentiment (positive/negative) of each tweet.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735830"/>
            <a:ext cx="6537246" cy="88915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37490" y="5847278"/>
            <a:ext cx="2869287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PySpark ML Pipeline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7537490" y="6327934"/>
            <a:ext cx="6092666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Combines these steps into an efficient, scalable workflow, automating the entire process from text to sentiment prediction.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53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80190" y="168652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Takeaways &amp; Future Directions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34442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Accurate Sentiment Prediction: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The TF-IDF and Logistic Regression model effectively predicts tweet sentiment.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24934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Efficiency and Scalability: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PySpark enables the processing of large text datasets efficiently, demonstrating its power for big data NLP tasks.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5444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Foundation for Advanced NLP: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This approach provides a solid baseline for more complex sentiment analysis, capable of handling vast amounts of social media data.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39830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improvements could explore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3C5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deep learning models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(e.g., LSTMs, Transformers) for enhanced accuracy and nuanced sentiment detection.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2025-09-05T07:47:38Z</dcterms:created>
  <dcterms:modified xsi:type="dcterms:W3CDTF">2025-09-05T07:47:38Z</dcterms:modified>
</cp:coreProperties>
</file>